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8E13-E963-4AB6-BF79-6E94208588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A23-8665-4418-B5E1-282F0415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1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8E13-E963-4AB6-BF79-6E94208588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A23-8665-4418-B5E1-282F0415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02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8E13-E963-4AB6-BF79-6E94208588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A23-8665-4418-B5E1-282F0415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1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8E13-E963-4AB6-BF79-6E94208588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A23-8665-4418-B5E1-282F0415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97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8E13-E963-4AB6-BF79-6E94208588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A23-8665-4418-B5E1-282F0415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76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8E13-E963-4AB6-BF79-6E94208588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A23-8665-4418-B5E1-282F0415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231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8E13-E963-4AB6-BF79-6E94208588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A23-8665-4418-B5E1-282F0415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4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8E13-E963-4AB6-BF79-6E94208588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A23-8665-4418-B5E1-282F0415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61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8E13-E963-4AB6-BF79-6E94208588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A23-8665-4418-B5E1-282F0415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8E13-E963-4AB6-BF79-6E94208588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A23-8665-4418-B5E1-282F0415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04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78E13-E963-4AB6-BF79-6E94208588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DA23-8665-4418-B5E1-282F0415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73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78E13-E963-4AB6-BF79-6E94208588CA}" type="datetimeFigureOut">
              <a:rPr lang="en-GB" smtClean="0"/>
              <a:t>14/06/2023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CDA23-8665-4418-B5E1-282F0415B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27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83762"/>
          <a:stretch/>
        </p:blipFill>
        <p:spPr>
          <a:xfrm>
            <a:off x="100418" y="87088"/>
            <a:ext cx="12021913" cy="1816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6778" b="17329"/>
          <a:stretch/>
        </p:blipFill>
        <p:spPr>
          <a:xfrm>
            <a:off x="6872422" y="1903954"/>
            <a:ext cx="5249909" cy="48930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343" y="2072640"/>
            <a:ext cx="62875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chemeClr val="accent5"/>
                </a:solidFill>
              </a:rPr>
              <a:t>Wellbeing Wednesday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Here are some tips on how to look after your wellbeing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/>
              <a:t>Can you think of any more?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539328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 Iqbal (Staff)</dc:creator>
  <cp:lastModifiedBy>M Iqbal (Staff)</cp:lastModifiedBy>
  <cp:revision>2</cp:revision>
  <dcterms:created xsi:type="dcterms:W3CDTF">2023-06-14T12:45:30Z</dcterms:created>
  <dcterms:modified xsi:type="dcterms:W3CDTF">2023-06-14T12:54:09Z</dcterms:modified>
</cp:coreProperties>
</file>